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PORFIAI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PORFIAI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76E10EB-E5A8-4E5E-8D97-9D143D8583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tudo aqui </a:t>
            </a:r>
          </a:p>
          <a:p>
            <a:r>
              <a:rPr lang="pt-BR" dirty="0"/>
              <a:t>parece não ter solução, </a:t>
            </a:r>
          </a:p>
          <a:p>
            <a:r>
              <a:rPr lang="pt-BR" dirty="0"/>
              <a:t>Quando faltam forças </a:t>
            </a:r>
          </a:p>
          <a:p>
            <a:r>
              <a:rPr lang="pt-BR" dirty="0"/>
              <a:t>para prosseguir, </a:t>
            </a:r>
          </a:p>
        </p:txBody>
      </p:sp>
    </p:spTree>
    <p:extLst>
      <p:ext uri="{BB962C8B-B14F-4D97-AF65-F5344CB8AC3E}">
        <p14:creationId xmlns:p14="http://schemas.microsoft.com/office/powerpoint/2010/main" val="3397496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PORFIAI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82E0042-D141-408B-B89B-BD1ACE0087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estreito é o caminho </a:t>
            </a:r>
          </a:p>
          <a:p>
            <a:r>
              <a:rPr lang="pt-BR" dirty="0"/>
              <a:t>que conduz ao Céu, </a:t>
            </a:r>
          </a:p>
          <a:p>
            <a:r>
              <a:rPr lang="pt-BR" dirty="0"/>
              <a:t>Cristo está bem perto, </a:t>
            </a:r>
          </a:p>
          <a:p>
            <a:r>
              <a:rPr lang="pt-BR" dirty="0"/>
              <a:t>pronto a te ajudar. </a:t>
            </a:r>
          </a:p>
        </p:txBody>
      </p:sp>
    </p:spTree>
    <p:extLst>
      <p:ext uri="{BB962C8B-B14F-4D97-AF65-F5344CB8AC3E}">
        <p14:creationId xmlns:p14="http://schemas.microsoft.com/office/powerpoint/2010/main" val="576766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PORFIAI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DDCE77-785A-4656-81B6-CA8166C6CD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Porfiai em prosseguir </a:t>
            </a:r>
          </a:p>
          <a:p>
            <a:r>
              <a:rPr lang="pt-BR" dirty="0"/>
              <a:t>No caminho que conduz </a:t>
            </a:r>
          </a:p>
          <a:p>
            <a:r>
              <a:rPr lang="pt-BR" dirty="0"/>
              <a:t>A Cristo. Pai de amor, </a:t>
            </a:r>
          </a:p>
        </p:txBody>
      </p:sp>
    </p:spTree>
    <p:extLst>
      <p:ext uri="{BB962C8B-B14F-4D97-AF65-F5344CB8AC3E}">
        <p14:creationId xmlns:p14="http://schemas.microsoft.com/office/powerpoint/2010/main" val="2442424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PORFIAI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1D8036-BE2B-48CB-9649-932489D3F1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mesmo um dia o trilhou,</a:t>
            </a:r>
          </a:p>
          <a:p>
            <a:r>
              <a:rPr lang="pt-BR" dirty="0"/>
              <a:t>E hoje é nosso Guia; </a:t>
            </a:r>
          </a:p>
          <a:p>
            <a:r>
              <a:rPr lang="pt-BR" dirty="0"/>
              <a:t>temos que confiar.</a:t>
            </a:r>
          </a:p>
        </p:txBody>
      </p:sp>
    </p:spTree>
    <p:extLst>
      <p:ext uri="{BB962C8B-B14F-4D97-AF65-F5344CB8AC3E}">
        <p14:creationId xmlns:p14="http://schemas.microsoft.com/office/powerpoint/2010/main" val="2691188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PORFIAI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3D53052-C904-41A5-87C0-8061925166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se alcança a </a:t>
            </a:r>
          </a:p>
          <a:p>
            <a:r>
              <a:rPr lang="pt-BR" dirty="0"/>
              <a:t>vitória sem oração.</a:t>
            </a:r>
          </a:p>
          <a:p>
            <a:r>
              <a:rPr lang="pt-BR" dirty="0"/>
              <a:t>Só em Cristo encontro </a:t>
            </a:r>
          </a:p>
          <a:p>
            <a:r>
              <a:rPr lang="pt-BR" dirty="0"/>
              <a:t>forças </a:t>
            </a:r>
            <a:r>
              <a:rPr lang="pt-BR" dirty="0" err="1"/>
              <a:t>p’ra</a:t>
            </a:r>
            <a:r>
              <a:rPr lang="pt-BR" dirty="0"/>
              <a:t> seguir. </a:t>
            </a:r>
          </a:p>
        </p:txBody>
      </p:sp>
    </p:spTree>
    <p:extLst>
      <p:ext uri="{BB962C8B-B14F-4D97-AF65-F5344CB8AC3E}">
        <p14:creationId xmlns:p14="http://schemas.microsoft.com/office/powerpoint/2010/main" val="3857750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PORFIAI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BF4F2A0-10D4-4047-A8BD-743B0D9D66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estreito é o caminho </a:t>
            </a:r>
          </a:p>
          <a:p>
            <a:r>
              <a:rPr lang="pt-BR" dirty="0"/>
              <a:t>que conduz ao Céu, </a:t>
            </a:r>
          </a:p>
          <a:p>
            <a:r>
              <a:rPr lang="pt-BR" dirty="0"/>
              <a:t>Cristo está bem perto, </a:t>
            </a:r>
          </a:p>
          <a:p>
            <a:r>
              <a:rPr lang="pt-BR" dirty="0"/>
              <a:t>pronto a te ajudar.</a:t>
            </a:r>
          </a:p>
        </p:txBody>
      </p:sp>
    </p:spTree>
    <p:extLst>
      <p:ext uri="{BB962C8B-B14F-4D97-AF65-F5344CB8AC3E}">
        <p14:creationId xmlns:p14="http://schemas.microsoft.com/office/powerpoint/2010/main" val="30902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PORFIAI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DDCE77-785A-4656-81B6-CA8166C6CD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Porfiai em prosseguir </a:t>
            </a:r>
          </a:p>
          <a:p>
            <a:r>
              <a:rPr lang="pt-BR" dirty="0"/>
              <a:t>No caminho que conduz </a:t>
            </a:r>
          </a:p>
          <a:p>
            <a:r>
              <a:rPr lang="pt-BR" dirty="0"/>
              <a:t>A Cristo. Pai de amor, </a:t>
            </a:r>
          </a:p>
        </p:txBody>
      </p:sp>
    </p:spTree>
    <p:extLst>
      <p:ext uri="{BB962C8B-B14F-4D97-AF65-F5344CB8AC3E}">
        <p14:creationId xmlns:p14="http://schemas.microsoft.com/office/powerpoint/2010/main" val="170799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PORFIAI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1D8036-BE2B-48CB-9649-932489D3F1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mesmo um dia o trilhou,</a:t>
            </a:r>
          </a:p>
          <a:p>
            <a:r>
              <a:rPr lang="pt-BR" dirty="0"/>
              <a:t>E hoje é nosso Guia; </a:t>
            </a:r>
          </a:p>
          <a:p>
            <a:r>
              <a:rPr lang="pt-BR" dirty="0"/>
              <a:t>temos que confiar.</a:t>
            </a:r>
          </a:p>
        </p:txBody>
      </p:sp>
    </p:spTree>
    <p:extLst>
      <p:ext uri="{BB962C8B-B14F-4D97-AF65-F5344CB8AC3E}">
        <p14:creationId xmlns:p14="http://schemas.microsoft.com/office/powerpoint/2010/main" val="729795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</TotalTime>
  <Words>56</Words>
  <Application>Microsoft Office PowerPoint</Application>
  <PresentationFormat>Apresentação na tela (16:9)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PORFIAI</vt:lpstr>
      <vt:lpstr>PORFIAI</vt:lpstr>
      <vt:lpstr>PORFIAI</vt:lpstr>
      <vt:lpstr>PORFIAI</vt:lpstr>
      <vt:lpstr>PORFIAI</vt:lpstr>
      <vt:lpstr>PORFIAI</vt:lpstr>
      <vt:lpstr>PORFIAI</vt:lpstr>
      <vt:lpstr>PORFIAI</vt:lpstr>
      <vt:lpstr>PORFIAI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2019-06-12T22:50:14Z</dcterms:modified>
</cp:coreProperties>
</file>

<file path=docProps/thumbnail.jpeg>
</file>